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31" r:id="rId4"/>
  </p:sldMasterIdLst>
  <p:notesMasterIdLst>
    <p:notesMasterId r:id="rId20"/>
  </p:notesMasterIdLst>
  <p:sldIdLst>
    <p:sldId id="330" r:id="rId5"/>
    <p:sldId id="333" r:id="rId6"/>
    <p:sldId id="334" r:id="rId7"/>
    <p:sldId id="331" r:id="rId8"/>
    <p:sldId id="347" r:id="rId9"/>
    <p:sldId id="337" r:id="rId10"/>
    <p:sldId id="338" r:id="rId11"/>
    <p:sldId id="339" r:id="rId12"/>
    <p:sldId id="346" r:id="rId13"/>
    <p:sldId id="340" r:id="rId14"/>
    <p:sldId id="348" r:id="rId15"/>
    <p:sldId id="342" r:id="rId16"/>
    <p:sldId id="343" r:id="rId17"/>
    <p:sldId id="344" r:id="rId18"/>
    <p:sldId id="345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42C66F7-2F73-8540-810B-C14BBC443F97}">
          <p14:sldIdLst>
            <p14:sldId id="330"/>
            <p14:sldId id="333"/>
            <p14:sldId id="334"/>
            <p14:sldId id="331"/>
            <p14:sldId id="347"/>
            <p14:sldId id="337"/>
            <p14:sldId id="338"/>
            <p14:sldId id="339"/>
            <p14:sldId id="346"/>
            <p14:sldId id="340"/>
            <p14:sldId id="348"/>
            <p14:sldId id="342"/>
            <p14:sldId id="343"/>
            <p14:sldId id="344"/>
            <p14:sldId id="345"/>
          </p14:sldIdLst>
        </p14:section>
        <p14:section name="Sección sin título" id="{4F6BEFF1-FDAA-3E4E-BECA-48D64658AEC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7"/>
    <a:srgbClr val="359DD8"/>
    <a:srgbClr val="EE3224"/>
    <a:srgbClr val="C2CD19"/>
    <a:srgbClr val="00A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06148-FDD1-4FB2-B408-D042A888EDE6}" v="478" dt="2022-02-20T19:38:03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DEE2-D3B5-B34F-90CE-0BE4F277009D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1237A-15CC-DD4C-B4FF-1604F51085B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245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E4201-707C-8613-DB87-CFF44577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36038C-9CFF-EBE7-6E7E-C7096E62D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69795A-0C7B-F246-AF10-8BBE7D7B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C41-3BCC-3C48-AE74-63E36994C362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52F0F8-E9A6-1036-CF08-79F64646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BAD422-6F99-CCAD-F2B7-94522D0A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918-8A51-F247-8666-39E7CE6C06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766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61515-FE70-E4A9-4F1D-30EE0122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85BCAB-780C-1D90-3B26-1761E5AD2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775CDB-131E-EACA-D25A-29CEFBEF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C41-3BCC-3C48-AE74-63E36994C362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9FF352-C85C-BF29-6E6D-BB7B862E5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E02B7D-05B5-B982-4943-B204578A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918-8A51-F247-8666-39E7CE6C06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497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0033F5-D4D4-5692-FBF6-0CB66E849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09C8F0-DDC8-9A65-EFDA-6D841F7DE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B3624D-BFCF-A023-3480-A52FDF805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C41-3BCC-3C48-AE74-63E36994C362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D8540C-6AE7-34DA-D25F-B0279D2C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B78FA8-09F7-A3F0-EB53-90732706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918-8A51-F247-8666-39E7CE6C06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876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05550-9411-F445-8AA1-8007F029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FA3918-9BCC-CC4D-E93B-5A67B3DC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69E6A0-DF0C-A172-87A7-9CD91CBD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C41-3BCC-3C48-AE74-63E36994C362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72581D-DF59-1D8F-322A-65B2172CC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F16B02-0D50-2C86-E97D-B74D79EF0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918-8A51-F247-8666-39E7CE6C06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9662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E1EA9-14AF-FA3E-7795-4C86E23B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6B8A39-376B-CB4E-1770-DFACEC85A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723F92-BE80-6C79-2AA4-41FB082D1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C41-3BCC-3C48-AE74-63E36994C362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57B253-BC7C-0595-BD6C-6D4F05B3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7DB812-6FD2-B96D-A955-E3419392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918-8A51-F247-8666-39E7CE6C06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433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1581C-69D6-83A4-D8C6-022666E4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A5E8B2-6A1E-212A-2F38-3FE7A88F8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C512FA-A4D4-9D1D-C9EC-DF4F49117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4A8B00-CF2D-5C14-40B4-9759F62B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C41-3BCC-3C48-AE74-63E36994C362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ADD01F-4D66-10DC-A66B-09D076EA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93F5D5-24EB-C7A0-3886-5557E664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918-8A51-F247-8666-39E7CE6C06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511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54424B-DD10-D0EB-783D-BCB6DEDB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9DDD97-7184-8611-0603-5034CD188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5640E8-FA61-8219-A8CC-BC70910D2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2D4BFC4-BACC-C119-56D8-1C3BA9C14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8E5F23-277C-DA71-2976-A215F2EFA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D395F6D-77BC-F3F7-D9DA-3D7E2A0D2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C41-3BCC-3C48-AE74-63E36994C362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489693-A00D-B9BC-2318-A5F46A4F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4785804-354F-59E1-5225-93D36EAF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918-8A51-F247-8666-39E7CE6C06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57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15D3E-C97E-4D6C-0996-E13E28CB7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29F0D3-0677-5493-3F1D-9FB871AC2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C41-3BCC-3C48-AE74-63E36994C362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001EFC7-A31C-0165-2F73-522DFCE0E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9BD817-FF96-BEAD-CDD3-65E221E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918-8A51-F247-8666-39E7CE6C06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5166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C29D0A-6B48-8501-E9B5-A97E39C7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C41-3BCC-3C48-AE74-63E36994C362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D8FC895-7088-A6AC-AA06-5C753E5F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468DF2-44F1-625B-E9BC-906402A8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918-8A51-F247-8666-39E7CE6C06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860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E11CF-8C5C-CB2C-7C01-643D82E8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7743D7-6E81-A39C-2FC1-7F4445BD0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AA6E4A-80BA-9951-1486-A26D4A3F3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64E0E5-AA51-9985-F687-6C7C59852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C41-3BCC-3C48-AE74-63E36994C362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0D4FFD-08F0-1F34-7E36-07E12741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8BAD87-760F-228C-F32D-3D6D9928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918-8A51-F247-8666-39E7CE6C06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623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D2A70-D61C-3895-2861-1E07BE93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04853D-2A83-E8D8-212B-8218FE114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31193C-B3D6-AEA5-B939-5DF8DBCED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4917A7-351A-68EE-9202-8808DCBE6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C41-3BCC-3C48-AE74-63E36994C362}" type="datetimeFigureOut">
              <a:rPr lang="es-ES_tradnl" smtClean="0"/>
              <a:t>24/02/2023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64A9EE-1CA5-061B-2384-390A4D68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978F2B-73FB-F57C-2FAB-1E44D275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918-8A51-F247-8666-39E7CE6C06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647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DCE4050-48AB-7608-7579-E8ACF8D7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B34551-F5E6-CE53-6B18-78EE4BB18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00E91C-732A-C4E7-98E1-E3B696673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56A4F-C76C-4B7F-8A36-48B450AEF5AA}" type="datetimeFigureOut">
              <a:rPr lang="es-ES" smtClean="0"/>
              <a:t>24/02/2023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C3EAC4-9FD4-6734-52A3-A780A9C8B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16339A-3F69-E3C0-E580-4494B04C5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47586-6CD4-43EA-BE79-7AC495A184A4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AD2A4F-85CB-D351-D730-B406FF22786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413139" y="374444"/>
            <a:ext cx="1277553" cy="48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0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calculator.aws/#/estimate?id=24f53d2a5c06ef3031daf1aadf5433df20cb664e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5047-C2AF-4081-B421-0F35282A5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60880"/>
            <a:ext cx="7886700" cy="1325563"/>
          </a:xfrm>
        </p:spPr>
        <p:txBody>
          <a:bodyPr/>
          <a:lstStyle/>
          <a:p>
            <a:r>
              <a:rPr lang="es-ES" dirty="0"/>
              <a:t>Otra Introducción más al Big Data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2D6358A-DC80-4237-B9A9-2348089C8161}"/>
              </a:ext>
            </a:extLst>
          </p:cNvPr>
          <p:cNvSpPr txBox="1">
            <a:spLocks/>
          </p:cNvSpPr>
          <p:nvPr/>
        </p:nvSpPr>
        <p:spPr>
          <a:xfrm>
            <a:off x="3116287" y="4962917"/>
            <a:ext cx="56619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/>
              <a:t>Charla divulgativa</a:t>
            </a:r>
          </a:p>
        </p:txBody>
      </p:sp>
    </p:spTree>
    <p:extLst>
      <p:ext uri="{BB962C8B-B14F-4D97-AF65-F5344CB8AC3E}">
        <p14:creationId xmlns:p14="http://schemas.microsoft.com/office/powerpoint/2010/main" val="36679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60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Procesamiento y Almacenamiento</a:t>
            </a:r>
          </a:p>
          <a:p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Procesamiento</a:t>
            </a: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EBB0416E-C590-49B9-98B6-8F481B1E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452" y="129457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6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60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Procesamiento y Almacenamiento</a:t>
            </a:r>
          </a:p>
          <a:p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Procesamiento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A6F3BE0-4C9A-49F5-81E8-66C26F2B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859" y="824824"/>
            <a:ext cx="4230576" cy="59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60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Procesamiento y Almacenamiento</a:t>
            </a:r>
          </a:p>
          <a:p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Coste asociado – Un ejemplo real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88D9D15-E958-4116-A4E2-2F2AC04DC52D}"/>
              </a:ext>
            </a:extLst>
          </p:cNvPr>
          <p:cNvSpPr txBox="1"/>
          <p:nvPr/>
        </p:nvSpPr>
        <p:spPr>
          <a:xfrm>
            <a:off x="457913" y="5584054"/>
            <a:ext cx="8086891" cy="506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2"/>
              </a:rPr>
              <a:t>Ejemplo Estimación AWS – Procesamiento y Almacenamiento</a:t>
            </a:r>
            <a:endParaRPr lang="en-US" sz="2400" dirty="0"/>
          </a:p>
        </p:txBody>
      </p:sp>
      <p:pic>
        <p:nvPicPr>
          <p:cNvPr id="4" name="Imagen 3" descr="Un hombre en traje parado enfrente de un espejo&#10;&#10;Descripción generada automáticamente">
            <a:extLst>
              <a:ext uri="{FF2B5EF4-FFF2-40B4-BE49-F238E27FC236}">
                <a16:creationId xmlns:a16="http://schemas.microsoft.com/office/drawing/2014/main" id="{BA6AE954-8C19-4E9D-830D-C7287887D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78" y="1616105"/>
            <a:ext cx="6204644" cy="34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60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 err="1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Landscape</a:t>
            </a:r>
            <a:r>
              <a:rPr lang="es-ES_tradnl" sz="2000" b="1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 Big Data</a:t>
            </a:r>
          </a:p>
          <a:p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Demasiado amplio para abarcarlo</a:t>
            </a:r>
          </a:p>
        </p:txBody>
      </p:sp>
      <p:pic>
        <p:nvPicPr>
          <p:cNvPr id="3" name="Imagen 2" descr="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D2972D2A-CF7A-4D66-8E86-65E8FA71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17" y="986736"/>
            <a:ext cx="8582440" cy="56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60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 err="1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Follow</a:t>
            </a:r>
            <a:endParaRPr lang="es-ES_tradnl" sz="2000" b="1" dirty="0">
              <a:solidFill>
                <a:srgbClr val="E72F29"/>
              </a:solidFill>
              <a:latin typeface="Montserrat" panose="020B0604020202020204" charset="0"/>
              <a:ea typeface="Montserrat SemiBold" charset="0"/>
              <a:cs typeface="Montserrat SemiBold" charset="0"/>
            </a:endParaRPr>
          </a:p>
          <a:p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Consejos vendo y para mí no tengo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59990C-46E2-4499-92A9-76A1452F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90" y="1085271"/>
            <a:ext cx="3634693" cy="28116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FAEB06-0D2E-4024-81AE-C855D377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180" y="1053633"/>
            <a:ext cx="3634693" cy="28432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6114AB-8BE1-4CC9-9187-7BA98C282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89" y="4043805"/>
            <a:ext cx="3634693" cy="25767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7D49F0-DBC7-44BE-81D8-7E86FD07F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368" y="4043805"/>
            <a:ext cx="3634693" cy="27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4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6002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Ruegos y Preguntas</a:t>
            </a:r>
            <a:endParaRPr lang="es-ES_tradnl" sz="1600" dirty="0">
              <a:solidFill>
                <a:srgbClr val="E72F29"/>
              </a:solidFill>
              <a:latin typeface="Montserrat" panose="020B0604020202020204" charset="0"/>
              <a:ea typeface="Montserrat Light" charset="0"/>
              <a:cs typeface="Montserrat Light" charset="0"/>
            </a:endParaRPr>
          </a:p>
        </p:txBody>
      </p:sp>
      <p:pic>
        <p:nvPicPr>
          <p:cNvPr id="3" name="Imagen 2" descr="Un pizarrón negro con letras blancas sobre fondo negro&#10;&#10;Descripción generada automáticamente con confianza baja">
            <a:extLst>
              <a:ext uri="{FF2B5EF4-FFF2-40B4-BE49-F238E27FC236}">
                <a16:creationId xmlns:a16="http://schemas.microsoft.com/office/drawing/2014/main" id="{53819B4A-702D-4BA1-8929-71E7723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6" y="1504415"/>
            <a:ext cx="8686087" cy="467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471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Introducción</a:t>
            </a:r>
          </a:p>
          <a:p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Los orígenes – Ciclo de Gartner 2012</a:t>
            </a:r>
          </a:p>
        </p:txBody>
      </p: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2C004012-44DE-45E9-A962-16A4945BD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2" y="1152940"/>
            <a:ext cx="8486461" cy="5364656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A40E36E0-FF5B-620F-C5AB-C7C92DA4A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90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471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Introducción</a:t>
            </a:r>
          </a:p>
          <a:p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Pregunta al público</a:t>
            </a:r>
          </a:p>
        </p:txBody>
      </p:sp>
      <p:pic>
        <p:nvPicPr>
          <p:cNvPr id="3" name="Imagen 2" descr="Encuesta: ¿cuántos registros tiene la tabla más grande con a que habéis trabajado?">
            <a:extLst>
              <a:ext uri="{FF2B5EF4-FFF2-40B4-BE49-F238E27FC236}">
                <a16:creationId xmlns:a16="http://schemas.microsoft.com/office/drawing/2014/main" id="{4D6C0599-AF9E-4804-8029-5788512C84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71" y="1325039"/>
            <a:ext cx="7350057" cy="48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47185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Introducción</a:t>
            </a:r>
          </a:p>
          <a:p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Una definición</a:t>
            </a:r>
          </a:p>
          <a:p>
            <a:endParaRPr lang="es-ES_tradnl" sz="1600" dirty="0">
              <a:solidFill>
                <a:srgbClr val="E72F29"/>
              </a:solidFill>
              <a:latin typeface="Montserrat" panose="020B0604020202020204" charset="0"/>
              <a:ea typeface="Montserrat Light" charset="0"/>
              <a:cs typeface="Montserrat Light" charset="0"/>
            </a:endParaRPr>
          </a:p>
          <a:p>
            <a:endParaRPr lang="es-ES_tradnl" sz="1600" dirty="0">
              <a:solidFill>
                <a:srgbClr val="E72F29"/>
              </a:solidFill>
              <a:latin typeface="Montserrat" panose="020B0604020202020204" charset="0"/>
              <a:ea typeface="Montserrat Light" charset="0"/>
              <a:cs typeface="Montserrat Light" charset="0"/>
            </a:endParaRPr>
          </a:p>
        </p:txBody>
      </p:sp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D095CF71-46A9-4B13-9652-170C20B3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11" y="909791"/>
            <a:ext cx="5864086" cy="58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1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471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Introducción</a:t>
            </a:r>
          </a:p>
          <a:p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La importancia del Dato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6CBDDC0-F3E0-4220-8DC4-727E5998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59" y="986736"/>
            <a:ext cx="8150087" cy="583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60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Procesamiento y Almacenamiento</a:t>
            </a:r>
          </a:p>
          <a:p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¿Cómo medimos las necesidades en Big Data?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2DB580-4F1E-4A26-B61C-C38733EBE9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71" y="1325039"/>
            <a:ext cx="7350057" cy="48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2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2" y="340405"/>
            <a:ext cx="566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Procesamiento y Almacenamiento</a:t>
            </a:r>
          </a:p>
          <a:p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Teorema de </a:t>
            </a:r>
            <a:r>
              <a:rPr lang="es-ES_tradnl" sz="1600" dirty="0" err="1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Brewer</a:t>
            </a:r>
            <a:r>
              <a:rPr lang="es-ES_tradnl" sz="1600" dirty="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 – Diagrama de CAP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DBFED85-7899-4915-85EE-83B7325F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9" y="1144243"/>
            <a:ext cx="7949341" cy="53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60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Procesamiento y Almacenamiento</a:t>
            </a:r>
          </a:p>
          <a:p>
            <a:r>
              <a:rPr lang="es-ES_tradnl" sz="160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Almacenamiento</a:t>
            </a:r>
            <a:endParaRPr lang="es-ES_tradnl" sz="1600" dirty="0">
              <a:solidFill>
                <a:srgbClr val="E72F29"/>
              </a:solidFill>
              <a:latin typeface="Montserrat" panose="020B0604020202020204" charset="0"/>
              <a:ea typeface="Montserrat Light" charset="0"/>
              <a:cs typeface="Montserrat Light" charset="0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02EA9ED-7B6C-4A6B-9D57-C642787C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69" y="945434"/>
            <a:ext cx="5019261" cy="591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457913" y="340405"/>
            <a:ext cx="60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>
                <a:solidFill>
                  <a:srgbClr val="E72F29"/>
                </a:solidFill>
                <a:latin typeface="Montserrat" panose="020B0604020202020204" charset="0"/>
                <a:ea typeface="Montserrat SemiBold" charset="0"/>
                <a:cs typeface="Montserrat SemiBold" charset="0"/>
              </a:rPr>
              <a:t>Procesamiento y Almacenamiento</a:t>
            </a:r>
          </a:p>
          <a:p>
            <a:r>
              <a:rPr lang="es-ES_tradnl" sz="1600">
                <a:solidFill>
                  <a:srgbClr val="E72F29"/>
                </a:solidFill>
                <a:latin typeface="Montserrat" panose="020B0604020202020204" charset="0"/>
                <a:ea typeface="Montserrat Light" charset="0"/>
                <a:cs typeface="Montserrat Light" charset="0"/>
              </a:rPr>
              <a:t>Almacenamiento</a:t>
            </a:r>
            <a:endParaRPr lang="es-ES_tradnl" sz="1600" dirty="0">
              <a:solidFill>
                <a:srgbClr val="E72F29"/>
              </a:solidFill>
              <a:latin typeface="Montserrat" panose="020B0604020202020204" charset="0"/>
              <a:ea typeface="Montserrat Light" charset="0"/>
              <a:cs typeface="Montserrat Light" charset="0"/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CEA5C18C-866D-4394-87A3-B334B2621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06" y="775252"/>
            <a:ext cx="4446950" cy="601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2612BE6F71544DB83A11D6F67D7577" ma:contentTypeVersion="13" ma:contentTypeDescription="Crear nuevo documento." ma:contentTypeScope="" ma:versionID="6d57f08457156b7924ba7fdc40bfa212">
  <xsd:schema xmlns:xsd="http://www.w3.org/2001/XMLSchema" xmlns:xs="http://www.w3.org/2001/XMLSchema" xmlns:p="http://schemas.microsoft.com/office/2006/metadata/properties" xmlns:ns1="http://schemas.microsoft.com/sharepoint/v3" xmlns:ns2="ad1902fc-89d6-4c0e-b522-939d8d72c47d" xmlns:ns3="b4bb8b92-fc36-4a25-b53a-3be31d2c2f15" targetNamespace="http://schemas.microsoft.com/office/2006/metadata/properties" ma:root="true" ma:fieldsID="8c4f6bc381797a298b289f21fcfd9f66" ns1:_="" ns2:_="" ns3:_="">
    <xsd:import namespace="http://schemas.microsoft.com/sharepoint/v3"/>
    <xsd:import namespace="ad1902fc-89d6-4c0e-b522-939d8d72c47d"/>
    <xsd:import namespace="b4bb8b92-fc36-4a25-b53a-3be31d2c2f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Propiedades de la Directiva de cumplimiento unificado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Acción de IU de la Directiva de cumplimiento unificad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902fc-89d6-4c0e-b522-939d8d72c4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bb8b92-fc36-4a25-b53a-3be31d2c2f1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1A7D02-C35D-4BED-A260-B4464B9B23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4C79C2-CE74-49FC-BAB3-2EFFC7DCF5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A4D50E9-2ED0-4E8B-A5ED-7BDADA7F9F94}">
  <ds:schemaRefs>
    <ds:schemaRef ds:uri="ad1902fc-89d6-4c0e-b522-939d8d72c47d"/>
    <ds:schemaRef ds:uri="b4bb8b92-fc36-4a25-b53a-3be31d2c2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100</Words>
  <Application>Microsoft Office PowerPoint</Application>
  <PresentationFormat>Presentación en pantalla (4:3)</PresentationFormat>
  <Paragraphs>30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Montserrat</vt:lpstr>
      <vt:lpstr>Calibri</vt:lpstr>
      <vt:lpstr>Calibri Light</vt:lpstr>
      <vt:lpstr>Tema de Office</vt:lpstr>
      <vt:lpstr>Otra Introducción más al Big Data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Galdon Frasquet, Ramon</cp:lastModifiedBy>
  <cp:revision>31</cp:revision>
  <cp:lastPrinted>2018-10-05T13:23:40Z</cp:lastPrinted>
  <dcterms:created xsi:type="dcterms:W3CDTF">2018-10-01T11:39:22Z</dcterms:created>
  <dcterms:modified xsi:type="dcterms:W3CDTF">2023-02-24T20:26:30Z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0x010100332612BE6F71544DB83A11D6F67D7577</vt:lpwstr>
  </property>
</Properties>
</file>